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7" r:id="rId24"/>
    <p:sldId id="279" r:id="rId25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62112-CF83-4A82-AA2F-CA697CD92816}" type="datetimeFigureOut">
              <a:rPr lang="es-MX" smtClean="0"/>
              <a:t>21/02/2015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6A1FE-7EF7-4662-B7AD-EC5706DF45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20271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62112-CF83-4A82-AA2F-CA697CD92816}" type="datetimeFigureOut">
              <a:rPr lang="es-MX" smtClean="0"/>
              <a:t>21/02/2015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6A1FE-7EF7-4662-B7AD-EC5706DF45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10401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62112-CF83-4A82-AA2F-CA697CD92816}" type="datetimeFigureOut">
              <a:rPr lang="es-MX" smtClean="0"/>
              <a:t>21/02/2015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6A1FE-7EF7-4662-B7AD-EC5706DF45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04155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62112-CF83-4A82-AA2F-CA697CD92816}" type="datetimeFigureOut">
              <a:rPr lang="es-MX" smtClean="0"/>
              <a:t>21/02/2015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6A1FE-7EF7-4662-B7AD-EC5706DF45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48973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62112-CF83-4A82-AA2F-CA697CD92816}" type="datetimeFigureOut">
              <a:rPr lang="es-MX" smtClean="0"/>
              <a:t>21/02/2015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6A1FE-7EF7-4662-B7AD-EC5706DF45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83326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62112-CF83-4A82-AA2F-CA697CD92816}" type="datetimeFigureOut">
              <a:rPr lang="es-MX" smtClean="0"/>
              <a:t>21/02/2015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6A1FE-7EF7-4662-B7AD-EC5706DF45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29819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62112-CF83-4A82-AA2F-CA697CD92816}" type="datetimeFigureOut">
              <a:rPr lang="es-MX" smtClean="0"/>
              <a:t>21/02/2015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6A1FE-7EF7-4662-B7AD-EC5706DF45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69960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62112-CF83-4A82-AA2F-CA697CD92816}" type="datetimeFigureOut">
              <a:rPr lang="es-MX" smtClean="0"/>
              <a:t>21/02/2015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6A1FE-7EF7-4662-B7AD-EC5706DF45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20471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62112-CF83-4A82-AA2F-CA697CD92816}" type="datetimeFigureOut">
              <a:rPr lang="es-MX" smtClean="0"/>
              <a:t>21/02/2015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6A1FE-7EF7-4662-B7AD-EC5706DF45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26093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62112-CF83-4A82-AA2F-CA697CD92816}" type="datetimeFigureOut">
              <a:rPr lang="es-MX" smtClean="0"/>
              <a:t>21/02/2015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6A1FE-7EF7-4662-B7AD-EC5706DF45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47759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62112-CF83-4A82-AA2F-CA697CD92816}" type="datetimeFigureOut">
              <a:rPr lang="es-MX" smtClean="0"/>
              <a:t>21/02/2015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6A1FE-7EF7-4662-B7AD-EC5706DF45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58523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62112-CF83-4A82-AA2F-CA697CD92816}" type="datetimeFigureOut">
              <a:rPr lang="es-MX" smtClean="0"/>
              <a:t>21/02/2015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6A1FE-7EF7-4662-B7AD-EC5706DF45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00524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127" y="0"/>
            <a:ext cx="66237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80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794" y="0"/>
            <a:ext cx="64964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3627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839" y="0"/>
            <a:ext cx="61263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0542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839" y="0"/>
            <a:ext cx="61263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945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646" y="0"/>
            <a:ext cx="61087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7340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793" y="0"/>
            <a:ext cx="643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5144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238" y="0"/>
            <a:ext cx="63095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5674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667" y="0"/>
            <a:ext cx="64626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8930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642" y="0"/>
            <a:ext cx="58967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355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243" y="0"/>
            <a:ext cx="6119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6953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423" y="0"/>
            <a:ext cx="66251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994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127" y="0"/>
            <a:ext cx="66237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35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423" y="0"/>
            <a:ext cx="66251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2976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712" y="6858"/>
            <a:ext cx="6894576" cy="684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0765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957884" y="2168845"/>
            <a:ext cx="3735318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FIN</a:t>
            </a:r>
            <a:endParaRPr lang="es-ES" sz="20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64213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226" y="710979"/>
            <a:ext cx="8126568" cy="547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155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363" y="2028294"/>
            <a:ext cx="6242304" cy="468172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345002" y="507471"/>
            <a:ext cx="3605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Cortesía de: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5037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747"/>
            <a:ext cx="6071756" cy="624125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756" y="665634"/>
            <a:ext cx="5923295" cy="619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83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341" y="0"/>
            <a:ext cx="67473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4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970" y="0"/>
            <a:ext cx="68840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47114"/>
            <a:ext cx="6323670" cy="621088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567" y="489674"/>
            <a:ext cx="6255434" cy="633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58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735" y="0"/>
            <a:ext cx="66205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07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356" y="0"/>
            <a:ext cx="62412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2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794" y="0"/>
            <a:ext cx="64964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35181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4</Words>
  <Application>Microsoft Office PowerPoint</Application>
  <PresentationFormat>Panorámica</PresentationFormat>
  <Paragraphs>2</Paragraphs>
  <Slides>24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vico</dc:creator>
  <cp:lastModifiedBy>vico</cp:lastModifiedBy>
  <cp:revision>5</cp:revision>
  <dcterms:created xsi:type="dcterms:W3CDTF">2015-02-21T02:55:19Z</dcterms:created>
  <dcterms:modified xsi:type="dcterms:W3CDTF">2015-02-21T18:40:26Z</dcterms:modified>
</cp:coreProperties>
</file>