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18A-60C7-4E3B-87A3-3EF2EA36520E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7C2-33DF-4290-9597-0586668E2D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2337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18A-60C7-4E3B-87A3-3EF2EA36520E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7C2-33DF-4290-9597-0586668E2D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6253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18A-60C7-4E3B-87A3-3EF2EA36520E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7C2-33DF-4290-9597-0586668E2D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060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18A-60C7-4E3B-87A3-3EF2EA36520E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7C2-33DF-4290-9597-0586668E2D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7653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18A-60C7-4E3B-87A3-3EF2EA36520E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7C2-33DF-4290-9597-0586668E2D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8409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18A-60C7-4E3B-87A3-3EF2EA36520E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7C2-33DF-4290-9597-0586668E2D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52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18A-60C7-4E3B-87A3-3EF2EA36520E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7C2-33DF-4290-9597-0586668E2D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8430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18A-60C7-4E3B-87A3-3EF2EA36520E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7C2-33DF-4290-9597-0586668E2D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1549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18A-60C7-4E3B-87A3-3EF2EA36520E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7C2-33DF-4290-9597-0586668E2D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5653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18A-60C7-4E3B-87A3-3EF2EA36520E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7C2-33DF-4290-9597-0586668E2D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0463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18A-60C7-4E3B-87A3-3EF2EA36520E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7C2-33DF-4290-9597-0586668E2D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5693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4A18A-60C7-4E3B-87A3-3EF2EA36520E}" type="datetimeFigureOut">
              <a:rPr lang="es-MX" smtClean="0"/>
              <a:t>09/10/2014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127C2-33DF-4290-9597-0586668E2D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408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41" y="0"/>
            <a:ext cx="6384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8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819" y="0"/>
            <a:ext cx="4802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1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427" y="0"/>
            <a:ext cx="6433145" cy="6858000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 rot="2544319">
            <a:off x="2550017" y="4739425"/>
            <a:ext cx="1056068" cy="11333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889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43" y="0"/>
            <a:ext cx="7310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427" y="0"/>
            <a:ext cx="6433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3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427" y="0"/>
            <a:ext cx="6433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427" y="0"/>
            <a:ext cx="6433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1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015"/>
            <a:ext cx="9144000" cy="641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6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50" y="0"/>
            <a:ext cx="662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0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819" y="0"/>
            <a:ext cx="4802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3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43" y="0"/>
            <a:ext cx="6678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0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25" y="0"/>
            <a:ext cx="7021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40" y="0"/>
            <a:ext cx="704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6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99" y="0"/>
            <a:ext cx="63674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11" y="0"/>
            <a:ext cx="4811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8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49" y="94511"/>
            <a:ext cx="7735691" cy="665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2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1" y="1146219"/>
            <a:ext cx="8481551" cy="467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20" y="2331077"/>
            <a:ext cx="5769907" cy="432743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605960" y="687774"/>
            <a:ext cx="37621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Cortesía  de: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7160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119" y="0"/>
            <a:ext cx="6731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8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50" y="0"/>
            <a:ext cx="662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4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50" y="0"/>
            <a:ext cx="662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8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50" y="0"/>
            <a:ext cx="662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3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94" y="0"/>
            <a:ext cx="6450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15" y="0"/>
            <a:ext cx="6415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6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15" y="0"/>
            <a:ext cx="6415970" cy="6858000"/>
          </a:xfrm>
          <a:prstGeom prst="rect">
            <a:avLst/>
          </a:prstGeom>
        </p:spPr>
      </p:pic>
      <p:sp>
        <p:nvSpPr>
          <p:cNvPr id="3" name="Flecha izquierda 2"/>
          <p:cNvSpPr/>
          <p:nvPr/>
        </p:nvSpPr>
        <p:spPr>
          <a:xfrm>
            <a:off x="7779985" y="3074831"/>
            <a:ext cx="861739" cy="7083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57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3</Words>
  <Application>Microsoft Office PowerPoint</Application>
  <PresentationFormat>Presentación en pantalla (4:3)</PresentationFormat>
  <Paragraphs>1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3</cp:revision>
  <dcterms:created xsi:type="dcterms:W3CDTF">2014-10-10T02:27:29Z</dcterms:created>
  <dcterms:modified xsi:type="dcterms:W3CDTF">2014-10-10T02:47:01Z</dcterms:modified>
</cp:coreProperties>
</file>