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D6F"/>
    <a:srgbClr val="DFE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51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47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222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24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33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08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8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2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85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09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95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803B1-B8E2-4C80-A630-91C2C01EA96A}" type="datetimeFigureOut">
              <a:rPr lang="es-ES" smtClean="0"/>
              <a:t>09/02/2013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50D7A-7BE0-4A0A-8A75-3CC2579613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24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0"/>
            <a:ext cx="568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03" y="0"/>
            <a:ext cx="664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8" y="0"/>
            <a:ext cx="7509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6" y="0"/>
            <a:ext cx="8596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" y="44196"/>
            <a:ext cx="8470392" cy="67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93" y="0"/>
            <a:ext cx="6528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2" y="0"/>
            <a:ext cx="7553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" y="0"/>
            <a:ext cx="8235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59" y="0"/>
            <a:ext cx="5807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08" y="0"/>
            <a:ext cx="3296292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" y="1"/>
            <a:ext cx="6122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45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7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02" y="1"/>
            <a:ext cx="3248818" cy="442382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687307" cy="442382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9143999" cy="1524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8" y="5746565"/>
            <a:ext cx="6851904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" y="4797152"/>
            <a:ext cx="9132168" cy="167105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" y="1200000"/>
            <a:ext cx="4716016" cy="41269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817"/>
            <a:ext cx="9158511" cy="24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03"/>
            <a:ext cx="8742479" cy="68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5" y="0"/>
            <a:ext cx="5769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" y="332656"/>
            <a:ext cx="7159752" cy="103936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7514"/>
            <a:ext cx="2836303" cy="258498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2908311" cy="2219839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419872" y="2204864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QUE EL EXTRAÑO SE COMIERA TODO EL PLÁTANO…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491880" y="4149080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QUE  JUAN LEVANTARA EL PLÁTANO AL PASAR…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083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8" y="332656"/>
            <a:ext cx="2660144" cy="266592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419872" y="908720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QUE  NICANOR AUNQUE TUVIERA TANTA PRISA , HUBIERA LEVANTADO EL PLÁTANO…</a:t>
            </a:r>
            <a:endParaRPr lang="es-ES" sz="2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19191"/>
            <a:ext cx="2376264" cy="419479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83568" y="371703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QUE ROSITA LE GRITARA PARA AVISARLE DEL PLÁTANO EMBARRADO EN EL PISO…</a:t>
            </a:r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1042586" y="5373216"/>
            <a:ext cx="4754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Tú ¿qué harías?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11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1" y="620688"/>
            <a:ext cx="908346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1" y="0"/>
            <a:ext cx="8294336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2246376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7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83" y="0"/>
            <a:ext cx="7224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2" y="68580"/>
            <a:ext cx="7359215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5" y="0"/>
            <a:ext cx="7463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6" y="0"/>
            <a:ext cx="8204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7" y="0"/>
            <a:ext cx="8848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81" y="0"/>
            <a:ext cx="6522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48</Words>
  <Application>Microsoft Office PowerPoint</Application>
  <PresentationFormat>Presentación en pantalla (4:3)</PresentationFormat>
  <Paragraphs>6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zona mendoza</dc:creator>
  <cp:lastModifiedBy>zona mendoza</cp:lastModifiedBy>
  <cp:revision>13</cp:revision>
  <dcterms:created xsi:type="dcterms:W3CDTF">2013-02-10T02:34:15Z</dcterms:created>
  <dcterms:modified xsi:type="dcterms:W3CDTF">2013-02-10T07:29:53Z</dcterms:modified>
</cp:coreProperties>
</file>